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3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51" autoAdjust="0"/>
    <p:restoredTop sz="94660"/>
  </p:normalViewPr>
  <p:slideViewPr>
    <p:cSldViewPr>
      <p:cViewPr>
        <p:scale>
          <a:sx n="66" d="100"/>
          <a:sy n="66" d="100"/>
        </p:scale>
        <p:origin x="-1182" y="-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44CCA-E33F-488E-9481-FB45AAB5D740}" type="datetimeFigureOut">
              <a:rPr lang="en-US" smtClean="0"/>
              <a:t>1/27/2012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81E32-C598-460C-BAD6-38F8CF716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242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44CCA-E33F-488E-9481-FB45AAB5D740}" type="datetimeFigureOut">
              <a:rPr lang="en-US" smtClean="0"/>
              <a:t>1/27/2012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81E32-C598-460C-BAD6-38F8CF716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675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44CCA-E33F-488E-9481-FB45AAB5D740}" type="datetimeFigureOut">
              <a:rPr lang="en-US" smtClean="0"/>
              <a:t>1/27/2012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81E32-C598-460C-BAD6-38F8CF716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49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44CCA-E33F-488E-9481-FB45AAB5D740}" type="datetimeFigureOut">
              <a:rPr lang="en-US" smtClean="0"/>
              <a:t>1/27/2012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81E32-C598-460C-BAD6-38F8CF716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919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44CCA-E33F-488E-9481-FB45AAB5D740}" type="datetimeFigureOut">
              <a:rPr lang="en-US" smtClean="0"/>
              <a:t>1/27/2012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81E32-C598-460C-BAD6-38F8CF716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125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44CCA-E33F-488E-9481-FB45AAB5D740}" type="datetimeFigureOut">
              <a:rPr lang="en-US" smtClean="0"/>
              <a:t>1/27/2012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81E32-C598-460C-BAD6-38F8CF716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088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44CCA-E33F-488E-9481-FB45AAB5D740}" type="datetimeFigureOut">
              <a:rPr lang="en-US" smtClean="0"/>
              <a:t>1/27/2012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81E32-C598-460C-BAD6-38F8CF716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650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44CCA-E33F-488E-9481-FB45AAB5D740}" type="datetimeFigureOut">
              <a:rPr lang="en-US" smtClean="0"/>
              <a:t>1/27/2012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81E32-C598-460C-BAD6-38F8CF716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572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44CCA-E33F-488E-9481-FB45AAB5D740}" type="datetimeFigureOut">
              <a:rPr lang="en-US" smtClean="0"/>
              <a:t>1/27/2012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81E32-C598-460C-BAD6-38F8CF716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0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44CCA-E33F-488E-9481-FB45AAB5D740}" type="datetimeFigureOut">
              <a:rPr lang="en-US" smtClean="0"/>
              <a:t>1/27/2012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81E32-C598-460C-BAD6-38F8CF716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511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44CCA-E33F-488E-9481-FB45AAB5D740}" type="datetimeFigureOut">
              <a:rPr lang="en-US" smtClean="0"/>
              <a:t>1/27/2012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81E32-C598-460C-BAD6-38F8CF716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302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744CCA-E33F-488E-9481-FB45AAB5D740}" type="datetimeFigureOut">
              <a:rPr lang="en-US" smtClean="0"/>
              <a:t>1/27/2012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E81E32-C598-460C-BAD6-38F8CF716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662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66010" y="-1326776"/>
            <a:ext cx="11567160" cy="7069530"/>
          </a:xfrm>
          <a:prstGeom prst="rect">
            <a:avLst/>
          </a:prstGeom>
        </p:spPr>
      </p:pic>
      <p:sp>
        <p:nvSpPr>
          <p:cNvPr id="5" name="SlideMASK"/>
          <p:cNvSpPr/>
          <p:nvPr/>
        </p:nvSpPr>
        <p:spPr>
          <a:xfrm>
            <a:off x="0" y="-156022"/>
            <a:ext cx="9163050" cy="7014022"/>
          </a:xfrm>
          <a:custGeom>
            <a:avLst/>
            <a:gdLst/>
            <a:ahLst/>
            <a:cxnLst/>
            <a:rect l="l" t="t" r="r" b="b"/>
            <a:pathLst>
              <a:path w="9163050" h="7014022">
                <a:moveTo>
                  <a:pt x="8820474" y="808540"/>
                </a:moveTo>
                <a:cubicBezTo>
                  <a:pt x="8030072" y="1070271"/>
                  <a:pt x="6002488" y="1212666"/>
                  <a:pt x="4623237" y="1219781"/>
                </a:cubicBezTo>
                <a:cubicBezTo>
                  <a:pt x="3208958" y="1227076"/>
                  <a:pt x="1089371" y="1106550"/>
                  <a:pt x="342901" y="832474"/>
                </a:cubicBezTo>
                <a:lnTo>
                  <a:pt x="342901" y="4946964"/>
                </a:lnTo>
                <a:lnTo>
                  <a:pt x="347253" y="4945451"/>
                </a:lnTo>
                <a:cubicBezTo>
                  <a:pt x="1176322" y="4703883"/>
                  <a:pt x="3180177" y="4608606"/>
                  <a:pt x="4582758" y="4601434"/>
                </a:cubicBezTo>
                <a:cubicBezTo>
                  <a:pt x="5945302" y="4594467"/>
                  <a:pt x="8091434" y="4698939"/>
                  <a:pt x="8820474" y="4964797"/>
                </a:cubicBezTo>
                <a:close/>
                <a:moveTo>
                  <a:pt x="0" y="0"/>
                </a:moveTo>
                <a:lnTo>
                  <a:pt x="9163050" y="0"/>
                </a:lnTo>
                <a:lnTo>
                  <a:pt x="9163050" y="7014022"/>
                </a:lnTo>
                <a:lnTo>
                  <a:pt x="0" y="7014022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3880" y="-120203"/>
            <a:ext cx="10165079" cy="6353175"/>
          </a:xfrm>
          <a:prstGeom prst="rect">
            <a:avLst/>
          </a:prstGeom>
          <a:effectLst/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8260" y="5943600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Left To Right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029200"/>
            <a:ext cx="7772400" cy="1219200"/>
          </a:xfrm>
        </p:spPr>
        <p:txBody>
          <a:bodyPr>
            <a:normAutofit/>
          </a:bodyPr>
          <a:lstStyle/>
          <a:p>
            <a:r>
              <a:rPr lang="en-US" sz="6000" dirty="0" smtClean="0">
                <a:latin typeface="Impact" pitchFamily="34" charset="0"/>
              </a:rPr>
              <a:t>VIDEOWALL TOOL KIT</a:t>
            </a:r>
            <a:endParaRPr lang="en-US" sz="6000" dirty="0">
              <a:latin typeface="Impact" pitchFamily="34" charset="0"/>
            </a:endParaRPr>
          </a:p>
        </p:txBody>
      </p:sp>
      <p:sp>
        <p:nvSpPr>
          <p:cNvPr id="8" name="Rectangular Callout 7"/>
          <p:cNvSpPr/>
          <p:nvPr/>
        </p:nvSpPr>
        <p:spPr>
          <a:xfrm>
            <a:off x="-5181600" y="381000"/>
            <a:ext cx="2438400" cy="2286000"/>
          </a:xfrm>
          <a:prstGeom prst="wedgeRectCallout">
            <a:avLst>
              <a:gd name="adj1" fmla="val 63542"/>
              <a:gd name="adj2" fmla="val 262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Change this picture, make sure it is sent to the back, and apply a motion path animation to it.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547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7.40741E-7 L 0.26789 0.00046 " pathEditMode="relative" rAng="0" ptsTypes="AA">
                                      <p:cBhvr>
                                        <p:cTn id="6" dur="1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85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0"/>
            <a:ext cx="11887199" cy="6686550"/>
          </a:xfrm>
          <a:prstGeom prst="rect">
            <a:avLst/>
          </a:prstGeom>
        </p:spPr>
      </p:pic>
      <p:sp>
        <p:nvSpPr>
          <p:cNvPr id="5" name="SlideMASK"/>
          <p:cNvSpPr/>
          <p:nvPr/>
        </p:nvSpPr>
        <p:spPr>
          <a:xfrm>
            <a:off x="-563879" y="-156022"/>
            <a:ext cx="9726929" cy="7014022"/>
          </a:xfrm>
          <a:custGeom>
            <a:avLst/>
            <a:gdLst/>
            <a:ahLst/>
            <a:cxnLst/>
            <a:rect l="l" t="t" r="r" b="b"/>
            <a:pathLst>
              <a:path w="9726929" h="7014022">
                <a:moveTo>
                  <a:pt x="9384353" y="808540"/>
                </a:moveTo>
                <a:cubicBezTo>
                  <a:pt x="8593951" y="1070271"/>
                  <a:pt x="6566367" y="1212666"/>
                  <a:pt x="5187116" y="1219781"/>
                </a:cubicBezTo>
                <a:cubicBezTo>
                  <a:pt x="3772837" y="1227076"/>
                  <a:pt x="1653250" y="1106550"/>
                  <a:pt x="906780" y="832474"/>
                </a:cubicBezTo>
                <a:lnTo>
                  <a:pt x="906780" y="4946964"/>
                </a:lnTo>
                <a:lnTo>
                  <a:pt x="911132" y="4945451"/>
                </a:lnTo>
                <a:cubicBezTo>
                  <a:pt x="1740201" y="4703883"/>
                  <a:pt x="3744056" y="4608606"/>
                  <a:pt x="5146637" y="4601434"/>
                </a:cubicBezTo>
                <a:cubicBezTo>
                  <a:pt x="6509181" y="4594467"/>
                  <a:pt x="8655313" y="4698939"/>
                  <a:pt x="9384353" y="4964797"/>
                </a:cubicBezTo>
                <a:close/>
                <a:moveTo>
                  <a:pt x="0" y="0"/>
                </a:moveTo>
                <a:lnTo>
                  <a:pt x="9726929" y="0"/>
                </a:lnTo>
                <a:lnTo>
                  <a:pt x="9726929" y="7014022"/>
                </a:lnTo>
                <a:lnTo>
                  <a:pt x="0" y="7014022"/>
                </a:lnTo>
                <a:close/>
              </a:path>
            </a:pathLst>
          </a:cu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3880" y="-120203"/>
            <a:ext cx="10165079" cy="6353175"/>
          </a:xfrm>
          <a:prstGeom prst="rect">
            <a:avLst/>
          </a:prstGeom>
          <a:effectLst/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8260" y="5943600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Right To Left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029200"/>
            <a:ext cx="7772400" cy="1219200"/>
          </a:xfrm>
        </p:spPr>
        <p:txBody>
          <a:bodyPr>
            <a:normAutofit/>
          </a:bodyPr>
          <a:lstStyle/>
          <a:p>
            <a:r>
              <a:rPr lang="en-US" sz="6000" dirty="0" smtClean="0">
                <a:latin typeface="Impact" pitchFamily="34" charset="0"/>
              </a:rPr>
              <a:t>VIDEOWALL TOOL KIT</a:t>
            </a:r>
            <a:endParaRPr lang="en-US" sz="6000" dirty="0">
              <a:latin typeface="Impact" pitchFamily="34" charset="0"/>
            </a:endParaRPr>
          </a:p>
        </p:txBody>
      </p:sp>
      <p:sp>
        <p:nvSpPr>
          <p:cNvPr id="6" name="Rectangular Callout 5"/>
          <p:cNvSpPr/>
          <p:nvPr/>
        </p:nvSpPr>
        <p:spPr>
          <a:xfrm>
            <a:off x="13258800" y="533400"/>
            <a:ext cx="2438400" cy="2286000"/>
          </a:xfrm>
          <a:prstGeom prst="wedgeRectCallout">
            <a:avLst>
              <a:gd name="adj1" fmla="val -91927"/>
              <a:gd name="adj2" fmla="val 170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Change this picture, make sure it is sent to the back, and apply a motion path animation to it.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67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" dur="8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71389" y="-2152650"/>
            <a:ext cx="13302018" cy="7482384"/>
          </a:xfrm>
          <a:prstGeom prst="rect">
            <a:avLst/>
          </a:prstGeom>
        </p:spPr>
      </p:pic>
      <p:sp>
        <p:nvSpPr>
          <p:cNvPr id="5" name="SlideMASK"/>
          <p:cNvSpPr/>
          <p:nvPr/>
        </p:nvSpPr>
        <p:spPr>
          <a:xfrm>
            <a:off x="0" y="-156022"/>
            <a:ext cx="9163050" cy="7014022"/>
          </a:xfrm>
          <a:custGeom>
            <a:avLst/>
            <a:gdLst/>
            <a:ahLst/>
            <a:cxnLst/>
            <a:rect l="l" t="t" r="r" b="b"/>
            <a:pathLst>
              <a:path w="9163050" h="7014022">
                <a:moveTo>
                  <a:pt x="8820474" y="808540"/>
                </a:moveTo>
                <a:cubicBezTo>
                  <a:pt x="8030072" y="1070271"/>
                  <a:pt x="6002488" y="1212666"/>
                  <a:pt x="4623237" y="1219781"/>
                </a:cubicBezTo>
                <a:cubicBezTo>
                  <a:pt x="3208958" y="1227076"/>
                  <a:pt x="1089371" y="1106550"/>
                  <a:pt x="342901" y="832474"/>
                </a:cubicBezTo>
                <a:lnTo>
                  <a:pt x="342901" y="4946964"/>
                </a:lnTo>
                <a:lnTo>
                  <a:pt x="347253" y="4945451"/>
                </a:lnTo>
                <a:cubicBezTo>
                  <a:pt x="1176322" y="4703883"/>
                  <a:pt x="3180177" y="4608606"/>
                  <a:pt x="4582758" y="4601434"/>
                </a:cubicBezTo>
                <a:cubicBezTo>
                  <a:pt x="5945302" y="4594467"/>
                  <a:pt x="8091434" y="4698939"/>
                  <a:pt x="8820474" y="4964797"/>
                </a:cubicBezTo>
                <a:close/>
                <a:moveTo>
                  <a:pt x="0" y="0"/>
                </a:moveTo>
                <a:lnTo>
                  <a:pt x="9163050" y="0"/>
                </a:lnTo>
                <a:lnTo>
                  <a:pt x="9163050" y="7014022"/>
                </a:lnTo>
                <a:lnTo>
                  <a:pt x="0" y="7014022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3880" y="-120203"/>
            <a:ext cx="10165079" cy="6353175"/>
          </a:xfrm>
          <a:prstGeom prst="rect">
            <a:avLst/>
          </a:prstGeom>
          <a:effectLst/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8260" y="5943600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Top To Bottom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029200"/>
            <a:ext cx="7772400" cy="1219200"/>
          </a:xfrm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chemeClr val="bg1">
                    <a:lumMod val="95000"/>
                  </a:schemeClr>
                </a:solidFill>
                <a:latin typeface="Impact" pitchFamily="34" charset="0"/>
              </a:rPr>
              <a:t>VIDEOWALL TOOL KIT</a:t>
            </a:r>
            <a:endParaRPr lang="en-US" sz="6000" dirty="0">
              <a:solidFill>
                <a:schemeClr val="bg1">
                  <a:lumMod val="95000"/>
                </a:schemeClr>
              </a:solidFill>
              <a:latin typeface="Impact" pitchFamily="34" charset="0"/>
            </a:endParaRPr>
          </a:p>
        </p:txBody>
      </p:sp>
      <p:sp>
        <p:nvSpPr>
          <p:cNvPr id="8" name="Rectangular Callout 7"/>
          <p:cNvSpPr/>
          <p:nvPr/>
        </p:nvSpPr>
        <p:spPr>
          <a:xfrm>
            <a:off x="-5029200" y="-2152650"/>
            <a:ext cx="2438400" cy="2286000"/>
          </a:xfrm>
          <a:prstGeom prst="wedgeRectCallout">
            <a:avLst>
              <a:gd name="adj1" fmla="val 63542"/>
              <a:gd name="adj2" fmla="val 262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Change this picture, make sure it is sent to the back, and apply a motion path animation to it.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356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0.07592 L -0.00069 0.33704 " pathEditMode="relative" rAng="0" ptsTypes="AA">
                                      <p:cBhvr>
                                        <p:cTn id="6" dur="8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20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14018773" cy="7885560"/>
          </a:xfrm>
          <a:prstGeom prst="rect">
            <a:avLst/>
          </a:prstGeom>
        </p:spPr>
      </p:pic>
      <p:sp>
        <p:nvSpPr>
          <p:cNvPr id="5" name="SlideMASK"/>
          <p:cNvSpPr/>
          <p:nvPr/>
        </p:nvSpPr>
        <p:spPr>
          <a:xfrm>
            <a:off x="0" y="-156022"/>
            <a:ext cx="9163050" cy="7014022"/>
          </a:xfrm>
          <a:custGeom>
            <a:avLst/>
            <a:gdLst/>
            <a:ahLst/>
            <a:cxnLst/>
            <a:rect l="l" t="t" r="r" b="b"/>
            <a:pathLst>
              <a:path w="9163050" h="7014022">
                <a:moveTo>
                  <a:pt x="8820474" y="808540"/>
                </a:moveTo>
                <a:cubicBezTo>
                  <a:pt x="8030072" y="1070271"/>
                  <a:pt x="6002488" y="1212666"/>
                  <a:pt x="4623237" y="1219781"/>
                </a:cubicBezTo>
                <a:cubicBezTo>
                  <a:pt x="3208958" y="1227076"/>
                  <a:pt x="1089371" y="1106550"/>
                  <a:pt x="342901" y="832474"/>
                </a:cubicBezTo>
                <a:lnTo>
                  <a:pt x="342901" y="4946964"/>
                </a:lnTo>
                <a:lnTo>
                  <a:pt x="347253" y="4945451"/>
                </a:lnTo>
                <a:cubicBezTo>
                  <a:pt x="1176322" y="4703883"/>
                  <a:pt x="3180177" y="4608606"/>
                  <a:pt x="4582758" y="4601434"/>
                </a:cubicBezTo>
                <a:cubicBezTo>
                  <a:pt x="5945302" y="4594467"/>
                  <a:pt x="8091434" y="4698939"/>
                  <a:pt x="8820474" y="4964797"/>
                </a:cubicBezTo>
                <a:close/>
                <a:moveTo>
                  <a:pt x="0" y="0"/>
                </a:moveTo>
                <a:lnTo>
                  <a:pt x="9163050" y="0"/>
                </a:lnTo>
                <a:lnTo>
                  <a:pt x="9163050" y="7014022"/>
                </a:lnTo>
                <a:lnTo>
                  <a:pt x="0" y="7014022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3880" y="-120203"/>
            <a:ext cx="10165079" cy="6353175"/>
          </a:xfrm>
          <a:prstGeom prst="rect">
            <a:avLst/>
          </a:prstGeom>
          <a:effectLst/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8260" y="5943600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Bottom To Top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029200"/>
            <a:ext cx="7772400" cy="1219200"/>
          </a:xfrm>
        </p:spPr>
        <p:txBody>
          <a:bodyPr>
            <a:normAutofit/>
          </a:bodyPr>
          <a:lstStyle/>
          <a:p>
            <a:r>
              <a:rPr lang="en-US" sz="6000" dirty="0" smtClean="0">
                <a:latin typeface="Impact" pitchFamily="34" charset="0"/>
              </a:rPr>
              <a:t>VIDEOWALL TOOL KIT</a:t>
            </a:r>
            <a:endParaRPr lang="en-US" sz="6000" dirty="0">
              <a:latin typeface="Impact" pitchFamily="34" charset="0"/>
            </a:endParaRPr>
          </a:p>
        </p:txBody>
      </p:sp>
      <p:sp>
        <p:nvSpPr>
          <p:cNvPr id="8" name="Rectangular Callout 7"/>
          <p:cNvSpPr/>
          <p:nvPr/>
        </p:nvSpPr>
        <p:spPr>
          <a:xfrm>
            <a:off x="-3002280" y="5715000"/>
            <a:ext cx="2438400" cy="2286000"/>
          </a:xfrm>
          <a:prstGeom prst="wedgeRectCallout">
            <a:avLst>
              <a:gd name="adj1" fmla="val 63542"/>
              <a:gd name="adj2" fmla="val 262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Change this picture, make sure it is sent to the back, and apply a motion path animation to it.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093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07407E-6 L 0.00018 -0.3081 " pathEditMode="relative" rAng="0" ptsTypes="AA">
                                      <p:cBhvr>
                                        <p:cTn id="6" dur="1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0"/>
            <a:ext cx="8686800" cy="6994242"/>
          </a:xfrm>
        </p:spPr>
      </p:pic>
    </p:spTree>
    <p:extLst>
      <p:ext uri="{BB962C8B-B14F-4D97-AF65-F5344CB8AC3E}">
        <p14:creationId xmlns:p14="http://schemas.microsoft.com/office/powerpoint/2010/main" val="233130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50000"/>
              </a:schemeClr>
            </a:gs>
            <a:gs pos="50000">
              <a:schemeClr val="bg1">
                <a:lumMod val="75000"/>
              </a:schemeClr>
            </a:gs>
            <a:gs pos="100000">
              <a:schemeClr val="bg1">
                <a:lumMod val="9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304800"/>
            <a:ext cx="6477000" cy="6013131"/>
          </a:xfrm>
        </p:spPr>
      </p:pic>
      <p:sp>
        <p:nvSpPr>
          <p:cNvPr id="5" name="TextBox 4"/>
          <p:cNvSpPr txBox="1"/>
          <p:nvPr/>
        </p:nvSpPr>
        <p:spPr>
          <a:xfrm>
            <a:off x="228600" y="914400"/>
            <a:ext cx="20574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+mj-lt"/>
              </a:rPr>
              <a:t>Tips for Success</a:t>
            </a:r>
          </a:p>
          <a:p>
            <a:endParaRPr lang="en-US" sz="1600" dirty="0">
              <a:latin typeface="+mj-lt"/>
            </a:endParaRPr>
          </a:p>
          <a:p>
            <a:pPr marL="342900" indent="-342900">
              <a:buAutoNum type="arabicPeriod"/>
            </a:pPr>
            <a:r>
              <a:rPr lang="en-US" sz="1600" dirty="0" smtClean="0">
                <a:latin typeface="+mj-lt"/>
              </a:rPr>
              <a:t>Use Large Pictures</a:t>
            </a:r>
          </a:p>
          <a:p>
            <a:pPr marL="342900" indent="-342900">
              <a:buAutoNum type="arabicPeriod"/>
            </a:pPr>
            <a:r>
              <a:rPr lang="en-US" sz="1600" dirty="0" smtClean="0">
                <a:latin typeface="+mj-lt"/>
              </a:rPr>
              <a:t>Send the Picture to the Background</a:t>
            </a:r>
          </a:p>
          <a:p>
            <a:pPr marL="342900" indent="-342900">
              <a:buAutoNum type="arabicPeriod"/>
            </a:pPr>
            <a:r>
              <a:rPr lang="en-US" sz="1600" dirty="0" smtClean="0">
                <a:latin typeface="+mj-lt"/>
              </a:rPr>
              <a:t>Apply a Motion Path PowerPoint animation to move the pictures</a:t>
            </a:r>
          </a:p>
          <a:p>
            <a:pPr marL="342900" indent="-342900">
              <a:buAutoNum type="arabicPeriod"/>
            </a:pPr>
            <a:r>
              <a:rPr lang="en-US" sz="1600" dirty="0" smtClean="0">
                <a:latin typeface="+mj-lt"/>
              </a:rPr>
              <a:t>Control the duration in Effect Options of the Animation Pane</a:t>
            </a:r>
            <a:endParaRPr lang="en-US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1300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144</Words>
  <Application>Microsoft Office PowerPoint</Application>
  <PresentationFormat>On-screen Show (4:3)</PresentationFormat>
  <Paragraphs>18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VIDEOWALL TOOL KIT</vt:lpstr>
      <vt:lpstr>VIDEOWALL TOOL KIT</vt:lpstr>
      <vt:lpstr>VIDEOWALL TOOL KIT</vt:lpstr>
      <vt:lpstr>VIDEOWALL TOOL KIT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PresenterMedia.com</dc:creator>
  <cp:lastModifiedBy>PresenterMedia.com</cp:lastModifiedBy>
  <cp:revision>9</cp:revision>
  <dcterms:created xsi:type="dcterms:W3CDTF">2011-11-10T20:42:23Z</dcterms:created>
  <dcterms:modified xsi:type="dcterms:W3CDTF">2012-01-27T19:25:53Z</dcterms:modified>
</cp:coreProperties>
</file>